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63" r:id="rId3"/>
    <p:sldId id="267" r:id="rId4"/>
    <p:sldId id="266" r:id="rId5"/>
    <p:sldId id="268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9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721C7-6591-407E-8888-85A4B70DCC87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9FE16-5D00-4DF4-A556-31FFAF742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1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93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D0FC3-98F0-44E0-9C83-347D2CEB266F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0B4-F10C-4E88-8347-AB1E02EF6EFD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9705-1771-43F7-BA22-2A9506BDA13A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A6CE9-2172-4ABA-BCD1-7B99E50CAE60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2246-B7F5-4E3E-89B2-3567BC5BC594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0F14D-5E1D-48EF-8E96-9995C33F20AF}" type="datetime1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D3CC-6BF5-4985-B400-B517297EE7F9}" type="datetime1">
              <a:rPr lang="en-GB" smtClean="0"/>
              <a:t>24/07/2018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7B93-E98A-45E2-9771-7E9541DBABB0}" type="datetime1">
              <a:rPr lang="en-GB" smtClean="0"/>
              <a:t>24/07/2018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E295-C726-4913-8908-6489E1CFF786}" type="datetime1">
              <a:rPr lang="en-GB" smtClean="0"/>
              <a:t>24/07/2018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611C-1409-458E-8472-BFADDF1CE4C0}" type="datetime1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E556-2199-4615-A465-0465F7C95C28}" type="datetime1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E6D6-ABF6-4D83-A9BC-7D12B1C19823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JMultiEquals</a:t>
            </a:r>
            <a:r>
              <a:rPr lang="en-GB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M. </a:t>
            </a:r>
            <a:r>
              <a:rPr lang="en-GB" smtClean="0">
                <a:solidFill>
                  <a:schemeClr val="bg1"/>
                </a:solidFill>
              </a:rPr>
              <a:t>de Jong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JMultiEquals</a:t>
            </a:r>
            <a:r>
              <a:rPr lang="en-GB" dirty="0" smtClean="0">
                <a:solidFill>
                  <a:schemeClr val="bg1"/>
                </a:solidFill>
              </a:rPr>
              <a:t> (1/3)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JMultiEquals</a:t>
            </a:r>
            <a:r>
              <a:rPr lang="en-GB" dirty="0" smtClean="0">
                <a:solidFill>
                  <a:schemeClr val="bg1"/>
                </a:solidFill>
              </a:rPr>
              <a:t> is a </a:t>
            </a:r>
            <a:r>
              <a:rPr lang="en-GB" u="sng" dirty="0" smtClean="0">
                <a:solidFill>
                  <a:schemeClr val="bg1"/>
                </a:solidFill>
              </a:rPr>
              <a:t>base</a:t>
            </a:r>
            <a:r>
              <a:rPr lang="en-GB" dirty="0" smtClean="0">
                <a:solidFill>
                  <a:schemeClr val="bg1"/>
                </a:solidFill>
              </a:rPr>
              <a:t> class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it implements the [not-]equal operators for a composite class with multiple inheritance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it uses the so-called “</a:t>
            </a:r>
            <a:r>
              <a:rPr lang="en-GB" i="1" dirty="0" smtClean="0">
                <a:solidFill>
                  <a:schemeClr val="bg1"/>
                </a:solidFill>
              </a:rPr>
              <a:t>curiously recurring template pattern</a:t>
            </a:r>
            <a:r>
              <a:rPr lang="en-GB" dirty="0" smtClean="0">
                <a:solidFill>
                  <a:schemeClr val="bg1"/>
                </a:solidFill>
              </a:rPr>
              <a:t>” (CRTP) trick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base class can access derived class using </a:t>
            </a:r>
            <a:r>
              <a:rPr lang="en-GB" dirty="0" err="1" smtClean="0">
                <a:solidFill>
                  <a:schemeClr val="bg1"/>
                </a:solidFill>
              </a:rPr>
              <a:t>static_cast</a:t>
            </a:r>
            <a:r>
              <a:rPr lang="en-GB" dirty="0" smtClean="0">
                <a:solidFill>
                  <a:schemeClr val="bg1"/>
                </a:solidFill>
              </a:rPr>
              <a:t> instead of virtual methods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6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JMultiEquals</a:t>
            </a:r>
            <a:r>
              <a:rPr lang="en-GB" dirty="0" smtClean="0">
                <a:solidFill>
                  <a:schemeClr val="bg1"/>
                </a:solidFill>
              </a:rPr>
              <a:t> (2/3)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Implementation: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20000" y="2520000"/>
            <a:ext cx="6120000" cy="216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template&lt;class T, class </a:t>
            </a:r>
            <a:r>
              <a:rPr lang="en-GB" sz="2200" dirty="0" err="1">
                <a:solidFill>
                  <a:prstClr val="white"/>
                </a:solidFill>
              </a:rPr>
              <a:t>JTypelist_t</a:t>
            </a:r>
            <a:r>
              <a:rPr lang="en-GB" sz="2200" dirty="0">
                <a:solidFill>
                  <a:prstClr val="white"/>
                </a:solidFill>
              </a:rPr>
              <a:t>&gt;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</a:t>
            </a:r>
            <a:r>
              <a:rPr lang="en-GB" sz="2200" dirty="0" err="1">
                <a:solidFill>
                  <a:prstClr val="white"/>
                </a:solidFill>
              </a:rPr>
              <a:t>JMultiEquals</a:t>
            </a:r>
            <a:r>
              <a:rPr lang="en-GB" sz="2200" dirty="0">
                <a:solidFill>
                  <a:prstClr val="white"/>
                </a:solidFill>
              </a:rPr>
              <a:t> {		// base class for T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==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!=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  <a:endParaRPr lang="en-GB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52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JMultiEquals</a:t>
            </a:r>
            <a:r>
              <a:rPr lang="en-GB" dirty="0" smtClean="0">
                <a:solidFill>
                  <a:schemeClr val="bg1"/>
                </a:solidFill>
              </a:rPr>
              <a:t> (3/3)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to </a:t>
            </a:r>
            <a:r>
              <a:rPr lang="en-GB" dirty="0" smtClean="0">
                <a:solidFill>
                  <a:schemeClr val="bg1"/>
                </a:solidFill>
              </a:rPr>
              <a:t>make </a:t>
            </a:r>
            <a:r>
              <a:rPr lang="en-GB" dirty="0">
                <a:solidFill>
                  <a:schemeClr val="bg1"/>
                </a:solidFill>
              </a:rPr>
              <a:t>this work?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each base class X of T which appears in the type list should simply  </a:t>
            </a:r>
            <a:r>
              <a:rPr lang="en-GB" dirty="0">
                <a:solidFill>
                  <a:schemeClr val="bg1"/>
                </a:solidFill>
              </a:rPr>
              <a:t>implement the following method: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880000" y="3240000"/>
            <a:ext cx="6480000" cy="216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X {		// actual class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: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	equals(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X&amp;) 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;	// equal method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  <a:endParaRPr lang="en-GB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77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1/2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A :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JEquals</a:t>
            </a:r>
            <a:r>
              <a:rPr lang="en-GB" sz="2200" dirty="0">
                <a:solidFill>
                  <a:schemeClr val="bg1"/>
                </a:solidFill>
              </a:rPr>
              <a:t>&lt;A&gt;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A() : value(0) {}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value) : value(value) {}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bool equals(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A&amp; object) 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return value == </a:t>
            </a:r>
            <a:r>
              <a:rPr lang="en-GB" sz="2200" dirty="0" err="1">
                <a:solidFill>
                  <a:schemeClr val="bg1"/>
                </a:solidFill>
              </a:rPr>
              <a:t>object.value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}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80000" y="1764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B :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JEquals</a:t>
            </a:r>
            <a:r>
              <a:rPr lang="en-GB" sz="2200" dirty="0">
                <a:solidFill>
                  <a:schemeClr val="bg1"/>
                </a:solidFill>
              </a:rPr>
              <a:t>&lt;B&gt;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B() : value(0) {}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value) : value(value) {}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bool equals(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B&amp; object) 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return value == </a:t>
            </a:r>
            <a:r>
              <a:rPr lang="en-GB" sz="2200" dirty="0" err="1">
                <a:solidFill>
                  <a:schemeClr val="bg1"/>
                </a:solidFill>
              </a:rPr>
              <a:t>object.value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}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89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2/2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Specification of [not-]equal operators for composite class C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here, A and B are included: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000" y="2880000"/>
            <a:ext cx="6480000" cy="360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C :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A,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B,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nl-NL" sz="2200" dirty="0">
                <a:solidFill>
                  <a:schemeClr val="bg1"/>
                </a:solidFill>
              </a:rPr>
              <a:t>	</a:t>
            </a:r>
            <a:r>
              <a:rPr lang="en-GB" sz="2200" dirty="0">
                <a:solidFill>
                  <a:schemeClr val="bg1"/>
                </a:solidFill>
              </a:rPr>
              <a:t>public </a:t>
            </a:r>
            <a:r>
              <a:rPr lang="en-GB" sz="2200" dirty="0" err="1">
                <a:solidFill>
                  <a:schemeClr val="bg1"/>
                </a:solidFill>
              </a:rPr>
              <a:t>JMultiEquals</a:t>
            </a:r>
            <a:r>
              <a:rPr lang="en-GB" sz="2200" dirty="0">
                <a:solidFill>
                  <a:schemeClr val="bg1"/>
                </a:solidFill>
              </a:rPr>
              <a:t>&lt;C, JTYPELIST&lt;A, B&gt;::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&gt;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nl-NL" sz="2200" dirty="0">
                <a:solidFill>
                  <a:schemeClr val="bg1"/>
                </a:solidFill>
              </a:rPr>
              <a:t>C c1	;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nl-NL" sz="2200" dirty="0">
                <a:solidFill>
                  <a:schemeClr val="bg1"/>
                </a:solidFill>
              </a:rPr>
              <a:t>C c2;</a:t>
            </a: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endParaRPr lang="nl-NL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365125" algn="l"/>
                <a:tab pos="533400" algn="l"/>
                <a:tab pos="1889125" algn="l"/>
              </a:tabLst>
            </a:pPr>
            <a:r>
              <a:rPr lang="nl-NL" sz="2200" dirty="0" err="1">
                <a:solidFill>
                  <a:schemeClr val="bg1"/>
                </a:solidFill>
              </a:rPr>
              <a:t>if</a:t>
            </a:r>
            <a:r>
              <a:rPr lang="nl-NL" sz="2200" dirty="0">
                <a:solidFill>
                  <a:schemeClr val="bg1"/>
                </a:solidFill>
              </a:rPr>
              <a:t> (c1 == c2) { }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66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4129</TotalTime>
  <Words>142</Words>
  <Application>Microsoft Office PowerPoint</Application>
  <PresentationFormat>Widescreen</PresentationFormat>
  <Paragraphs>57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JMultiEquals </vt:lpstr>
      <vt:lpstr>JMultiEquals (1/3)</vt:lpstr>
      <vt:lpstr>JMultiEquals (2/3)</vt:lpstr>
      <vt:lpstr>JMultiEquals (3/3)</vt:lpstr>
      <vt:lpstr>Example 1/2</vt:lpstr>
      <vt:lpstr>Example 2/2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mjg_2</dc:creator>
  <cp:lastModifiedBy>mjg</cp:lastModifiedBy>
  <cp:revision>1103</cp:revision>
  <dcterms:created xsi:type="dcterms:W3CDTF">2013-10-02T15:15:34Z</dcterms:created>
  <dcterms:modified xsi:type="dcterms:W3CDTF">2018-07-24T00:27:19Z</dcterms:modified>
</cp:coreProperties>
</file>