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7" r:id="rId4"/>
    <p:sldId id="266" r:id="rId5"/>
    <p:sldId id="265" r:id="rId6"/>
    <p:sldId id="271" r:id="rId7"/>
    <p:sldId id="268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05/09/2019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05/09/2019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JComparable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</a:t>
            </a:r>
            <a:r>
              <a:rPr lang="en-GB" smtClean="0">
                <a:solidFill>
                  <a:schemeClr val="bg1"/>
                </a:solidFill>
              </a:rPr>
              <a:t>Jong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(1/5)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is a </a:t>
            </a:r>
            <a:r>
              <a:rPr lang="en-GB" u="sng" dirty="0" smtClean="0">
                <a:solidFill>
                  <a:schemeClr val="bg1"/>
                </a:solidFill>
              </a:rPr>
              <a:t>base</a:t>
            </a:r>
            <a:r>
              <a:rPr lang="en-GB" dirty="0" smtClean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implements all the comparison operators for a given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uses the so-called “</a:t>
            </a:r>
            <a:r>
              <a:rPr lang="en-GB" i="1" dirty="0" smtClean="0">
                <a:solidFill>
                  <a:schemeClr val="bg1"/>
                </a:solidFill>
              </a:rPr>
              <a:t>curiously recurring template pattern</a:t>
            </a:r>
            <a:r>
              <a:rPr lang="en-GB" dirty="0" smtClean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 smtClean="0">
                <a:solidFill>
                  <a:schemeClr val="bg1"/>
                </a:solidFill>
              </a:rPr>
              <a:t>static_cast</a:t>
            </a:r>
            <a:r>
              <a:rPr lang="en-GB" dirty="0" smtClean="0">
                <a:solidFill>
                  <a:schemeClr val="bg1"/>
                </a:solidFill>
              </a:rPr>
              <a:t> instead of virtual methods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(2/5)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</a:rPr>
              <a:t>Implementation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0000" y="2520000"/>
            <a:ext cx="5400000" cy="36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JComparable</a:t>
            </a:r>
            <a:r>
              <a:rPr lang="en-GB" sz="2200" dirty="0">
                <a:solidFill>
                  <a:prstClr val="white"/>
                </a:solidFill>
              </a:rPr>
              <a:t> {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(3/5)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</a:t>
            </a:r>
            <a:r>
              <a:rPr lang="en-GB" dirty="0" smtClean="0">
                <a:solidFill>
                  <a:schemeClr val="bg1"/>
                </a:solidFill>
              </a:rPr>
              <a:t>make </a:t>
            </a:r>
            <a:r>
              <a:rPr lang="en-GB" dirty="0">
                <a:solidFill>
                  <a:schemeClr val="bg1"/>
                </a:solidFill>
              </a:rPr>
              <a:t>this 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class T </a:t>
            </a:r>
            <a:r>
              <a:rPr lang="en-GB" dirty="0">
                <a:solidFill>
                  <a:schemeClr val="bg1"/>
                </a:solidFill>
              </a:rPr>
              <a:t>should simply implement the following method: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20000" y="3240000"/>
            <a:ext cx="7200000" cy="18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2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2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2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less(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comparison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(4/5)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880000" y="1440000"/>
            <a:ext cx="7200000" cy="54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T, class U&gt;	// U </a:t>
            </a:r>
            <a:r>
              <a:rPr lang="en-GB" sz="2200" dirty="0">
                <a:solidFill>
                  <a:schemeClr val="bg1"/>
                </a:solidFill>
              </a:rPr>
              <a:t>may be </a:t>
            </a:r>
            <a:r>
              <a:rPr lang="en-GB" sz="2200" dirty="0" smtClean="0">
                <a:solidFill>
                  <a:schemeClr val="bg1"/>
                </a:solidFill>
              </a:rPr>
              <a:t>other data </a:t>
            </a:r>
            <a:r>
              <a:rPr lang="en-GB" sz="2200" dirty="0">
                <a:solidFill>
                  <a:schemeClr val="bg1"/>
                </a:solidFill>
              </a:rPr>
              <a:t>type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JComparable</a:t>
            </a:r>
            <a:r>
              <a:rPr lang="en-GB" sz="2200" dirty="0">
                <a:solidFill>
                  <a:prstClr val="white"/>
                </a:solidFill>
              </a:rPr>
              <a:t> {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3023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JComparable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(5/5)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make this work?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class T should simply implement the following method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20000" y="3240000"/>
            <a:ext cx="7200000" cy="252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1524000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1524000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1524000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bool</a:t>
            </a: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less	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U&amp;)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                 ,,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1524000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</a:t>
            </a:r>
            <a:r>
              <a:rPr lang="en-GB" sz="2200" dirty="0" smtClean="0">
                <a:solidFill>
                  <a:prstClr val="white"/>
                </a:solidFill>
              </a:rPr>
              <a:t>more	(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>
                <a:solidFill>
                  <a:prstClr val="white"/>
                </a:solidFill>
              </a:rPr>
              <a:t>U&amp;)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                 ,,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1524000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063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A&amp;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7" name="Rectangle 6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OKAY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set&lt;A&gt;  buffer;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buffer.insert</a:t>
            </a:r>
            <a:r>
              <a:rPr lang="en-GB" sz="2200" dirty="0">
                <a:solidFill>
                  <a:schemeClr val="bg1"/>
                </a:solidFill>
              </a:rPr>
              <a:t>(1);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buffer.insert</a:t>
            </a:r>
            <a:r>
              <a:rPr lang="en-GB" sz="2200" dirty="0">
                <a:solidFill>
                  <a:schemeClr val="bg1"/>
                </a:solidFill>
              </a:rPr>
              <a:t>(2);</a:t>
            </a: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</a:t>
            </a:r>
            <a:r>
              <a:rPr lang="en-GB" sz="2200" dirty="0" smtClean="0">
                <a:solidFill>
                  <a:schemeClr val="bg1"/>
                </a:solidFill>
              </a:rPr>
              <a:t>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&lt;A,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}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</a:t>
            </a:r>
            <a:r>
              <a:rPr lang="en-GB" sz="2200" dirty="0" smtClean="0">
                <a:solidFill>
                  <a:schemeClr val="bg1"/>
                </a:solidFill>
              </a:rPr>
              <a:t>more(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</a:t>
            </a:r>
            <a:r>
              <a:rPr lang="en-GB" sz="2200" dirty="0" smtClean="0">
                <a:solidFill>
                  <a:schemeClr val="bg1"/>
                </a:solidFill>
              </a:rPr>
              <a:t>&gt; </a:t>
            </a:r>
            <a:r>
              <a:rPr lang="en-GB" sz="2200" dirty="0">
                <a:solidFill>
                  <a:schemeClr val="bg1"/>
                </a:solidFill>
              </a:rPr>
              <a:t>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}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6480000" y="1799104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a1(1);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 = 2;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20574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==	value)	{ </a:t>
            </a:r>
            <a:r>
              <a:rPr lang="en-GB" sz="2200" dirty="0" smtClean="0">
                <a:solidFill>
                  <a:schemeClr val="bg1"/>
                </a:solidFill>
              </a:rPr>
              <a:t>/* </a:t>
            </a:r>
            <a:r>
              <a:rPr lang="en-GB" sz="2200" dirty="0">
                <a:solidFill>
                  <a:schemeClr val="bg1"/>
                </a:solidFill>
              </a:rPr>
              <a:t>no </a:t>
            </a:r>
            <a:r>
              <a:rPr lang="en-GB" sz="2200" dirty="0" smtClean="0">
                <a:solidFill>
                  <a:schemeClr val="bg1"/>
                </a:solidFill>
              </a:rPr>
              <a:t>*/ }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20574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&lt;	value)	{ </a:t>
            </a:r>
            <a:r>
              <a:rPr lang="en-GB" sz="2200" dirty="0" smtClean="0">
                <a:solidFill>
                  <a:schemeClr val="bg1"/>
                </a:solidFill>
              </a:rPr>
              <a:t>/* </a:t>
            </a:r>
            <a:r>
              <a:rPr lang="en-GB" sz="2200" dirty="0">
                <a:solidFill>
                  <a:schemeClr val="bg1"/>
                </a:solidFill>
              </a:rPr>
              <a:t>yes </a:t>
            </a:r>
            <a:r>
              <a:rPr lang="en-GB" sz="2200" dirty="0" smtClean="0">
                <a:solidFill>
                  <a:schemeClr val="bg1"/>
                </a:solidFill>
              </a:rPr>
              <a:t>*/ }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5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4128</TotalTime>
  <Words>135</Words>
  <Application>Microsoft Office PowerPoint</Application>
  <PresentationFormat>Widescreen</PresentationFormat>
  <Paragraphs>86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JComparable </vt:lpstr>
      <vt:lpstr>JComparable (1/5)</vt:lpstr>
      <vt:lpstr>JComparable (2/5)</vt:lpstr>
      <vt:lpstr>JComparable (3/5)</vt:lpstr>
      <vt:lpstr>JComparable (4/5)</vt:lpstr>
      <vt:lpstr>JComparable (5/5)</vt:lpstr>
      <vt:lpstr>Example 1</vt:lpstr>
      <vt:lpstr>Example 2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1104</cp:revision>
  <dcterms:created xsi:type="dcterms:W3CDTF">2013-10-02T15:15:34Z</dcterms:created>
  <dcterms:modified xsi:type="dcterms:W3CDTF">2019-09-05T03:20:50Z</dcterms:modified>
</cp:coreProperties>
</file>