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64" r:id="rId4"/>
    <p:sldId id="271" r:id="rId5"/>
    <p:sldId id="268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20/02/2020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20/02/2020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20/02/2020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20/02/2020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20/02/2020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20/02/2020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JMultiComparable</a:t>
            </a:r>
            <a:r>
              <a:rPr lang="en-GB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</a:t>
            </a:r>
            <a:r>
              <a:rPr lang="en-GB">
                <a:solidFill>
                  <a:schemeClr val="bg1"/>
                </a:solidFill>
              </a:rPr>
              <a:t>de Jong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JMultiComparable</a:t>
            </a:r>
            <a:r>
              <a:rPr lang="en-GB" dirty="0">
                <a:solidFill>
                  <a:schemeClr val="bg1"/>
                </a:solidFill>
              </a:rPr>
              <a:t> (1/3)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JMultiComparable</a:t>
            </a:r>
            <a:r>
              <a:rPr lang="en-GB" dirty="0">
                <a:solidFill>
                  <a:schemeClr val="bg1"/>
                </a:solidFill>
              </a:rPr>
              <a:t> is a </a:t>
            </a:r>
            <a:r>
              <a:rPr lang="en-GB" u="sng" dirty="0">
                <a:solidFill>
                  <a:schemeClr val="bg1"/>
                </a:solidFill>
              </a:rPr>
              <a:t>base</a:t>
            </a:r>
            <a:r>
              <a:rPr lang="en-GB" dirty="0">
                <a:solidFill>
                  <a:schemeClr val="bg1"/>
                </a:solidFill>
              </a:rPr>
              <a:t> class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it implements all the comparison operators for a composite class with multiple inheritance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it uses the so-called “</a:t>
            </a:r>
            <a:r>
              <a:rPr lang="en-GB" i="1" dirty="0">
                <a:solidFill>
                  <a:schemeClr val="bg1"/>
                </a:solidFill>
              </a:rPr>
              <a:t>curiously recurring template pattern</a:t>
            </a:r>
            <a:r>
              <a:rPr lang="en-GB" dirty="0">
                <a:solidFill>
                  <a:schemeClr val="bg1"/>
                </a:solidFill>
              </a:rPr>
              <a:t>” (CRTP) trick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base class can access derived class using </a:t>
            </a:r>
            <a:r>
              <a:rPr lang="en-GB" dirty="0" err="1">
                <a:solidFill>
                  <a:schemeClr val="bg1"/>
                </a:solidFill>
              </a:rPr>
              <a:t>static_cast</a:t>
            </a:r>
            <a:r>
              <a:rPr lang="en-GB" dirty="0">
                <a:solidFill>
                  <a:schemeClr val="bg1"/>
                </a:solidFill>
              </a:rPr>
              <a:t> instead of virtual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JMultiComparable</a:t>
            </a:r>
            <a:r>
              <a:rPr lang="en-GB" dirty="0">
                <a:solidFill>
                  <a:schemeClr val="bg1"/>
                </a:solidFill>
              </a:rPr>
              <a:t> (2/3)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800000" y="2520000"/>
            <a:ext cx="8640000" cy="36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T, class </a:t>
            </a:r>
            <a:r>
              <a:rPr lang="en-GB" sz="2200" dirty="0" err="1">
                <a:solidFill>
                  <a:prstClr val="white"/>
                </a:solidFill>
              </a:rPr>
              <a:t>JTypeList</a:t>
            </a:r>
            <a:r>
              <a:rPr lang="en-GB" sz="2200" dirty="0">
                <a:solidFill>
                  <a:prstClr val="white"/>
                </a:solidFill>
              </a:rPr>
              <a:t>&lt;&gt; &gt; 	// </a:t>
            </a:r>
            <a:r>
              <a:rPr lang="en-GB" sz="2200" dirty="0">
                <a:solidFill>
                  <a:schemeClr val="bg1"/>
                </a:solidFill>
              </a:rPr>
              <a:t>list of base classes of T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JMultiComparable</a:t>
            </a:r>
            <a:r>
              <a:rPr lang="en-GB" sz="2200" dirty="0">
                <a:solidFill>
                  <a:prstClr val="white"/>
                </a:solidFill>
              </a:rPr>
              <a:t> {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51054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22695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JMultiComparable</a:t>
            </a:r>
            <a:r>
              <a:rPr lang="en-GB" dirty="0">
                <a:solidFill>
                  <a:schemeClr val="bg1"/>
                </a:solidFill>
              </a:rPr>
              <a:t> (3/3)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make this work?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each base class X of T which appears in the type list should simply  implement the following method: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20000" y="3600000"/>
            <a:ext cx="7200800" cy="18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X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less(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X&amp;)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comparison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 dirty="0">
                <a:solidFill>
                  <a:schemeClr val="bg1"/>
                </a:solidFill>
              </a:rPr>
              <a:t>&lt;A&gt;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A&amp;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B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>
                <a:solidFill>
                  <a:schemeClr val="bg1"/>
                </a:solidFill>
              </a:rPr>
              <a:t>&lt;B&gt;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B&amp;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1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Specification of comparison operators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here, first A then B is compared: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000" y="2880000"/>
            <a:ext cx="6840000" cy="324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C :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A,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B,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</a:rPr>
              <a:t>public </a:t>
            </a:r>
            <a:r>
              <a:rPr lang="en-GB" sz="2200" dirty="0" err="1">
                <a:solidFill>
                  <a:schemeClr val="bg1"/>
                </a:solidFill>
              </a:rPr>
              <a:t>JMultiComparable</a:t>
            </a:r>
            <a:r>
              <a:rPr lang="en-GB" sz="2200" dirty="0">
                <a:solidFill>
                  <a:schemeClr val="bg1"/>
                </a:solidFill>
              </a:rPr>
              <a:t>&lt;C, JTYPELIST&lt;A, B&gt;::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>
                <a:solidFill>
                  <a:schemeClr val="bg1"/>
                </a:solidFill>
              </a:rPr>
              <a:t>set&lt;C&gt; buffer;	// OKAY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668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4116</TotalTime>
  <Words>414</Words>
  <Application>Microsoft Office PowerPoint</Application>
  <PresentationFormat>Widescreen</PresentationFormat>
  <Paragraphs>57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JMultiComparable </vt:lpstr>
      <vt:lpstr>JMultiComparable (1/3)</vt:lpstr>
      <vt:lpstr>JMultiComparable (2/3)</vt:lpstr>
      <vt:lpstr>JMultiComparable (3/3)</vt:lpstr>
      <vt:lpstr>Example 1</vt:lpstr>
      <vt:lpstr>Example 1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Maarten de Jong</cp:lastModifiedBy>
  <cp:revision>1105</cp:revision>
  <dcterms:created xsi:type="dcterms:W3CDTF">2013-10-02T15:15:34Z</dcterms:created>
  <dcterms:modified xsi:type="dcterms:W3CDTF">2020-02-20T17:11:43Z</dcterms:modified>
</cp:coreProperties>
</file>