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62" r:id="rId3"/>
    <p:sldId id="258" r:id="rId4"/>
    <p:sldId id="260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7" d="100"/>
          <a:sy n="67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8E8BB5-1661-4BCA-BAEB-EFEDF30A66BB}" type="datetimeFigureOut">
              <a:rPr lang="en-GB" smtClean="0"/>
              <a:t>12/07/2018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4E7501-19A7-4B97-9751-35C824333F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66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12/07/2018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250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12/07/2018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115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12/07/2018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116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12/07/2018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743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12/07/2018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670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12/07/2018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283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12/07/2018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388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12/07/2018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09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12/07/2018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21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12/07/2018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958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12/07/2018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279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29766-AF32-4206-89DB-2ED9630A17FA}" type="datetimeFigureOut">
              <a:rPr lang="en-GB" smtClean="0"/>
              <a:t>12/07/2018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70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JLang</a:t>
            </a:r>
            <a:endParaRPr lang="en-GB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M. de Jong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24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en-GB" dirty="0" err="1" smtClean="0">
                <a:solidFill>
                  <a:schemeClr val="bg1"/>
                </a:solidFill>
              </a:rPr>
              <a:t>JType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definition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</a:tabLst>
            </a:pPr>
            <a:r>
              <a:rPr lang="en-GB" sz="2200" dirty="0">
                <a:solidFill>
                  <a:prstClr val="white"/>
                </a:solidFill>
              </a:rPr>
              <a:t/>
            </a:r>
            <a:br>
              <a:rPr lang="en-GB" sz="2200" dirty="0">
                <a:solidFill>
                  <a:prstClr val="white"/>
                </a:solidFill>
              </a:rPr>
            </a:br>
            <a:r>
              <a:rPr lang="en-GB" sz="2200" dirty="0">
                <a:solidFill>
                  <a:prstClr val="white"/>
                </a:solidFill>
              </a:rPr>
              <a:t>template&lt;class T&gt;</a:t>
            </a:r>
            <a:br>
              <a:rPr lang="en-GB" sz="2200" dirty="0">
                <a:solidFill>
                  <a:prstClr val="white"/>
                </a:solidFill>
              </a:rPr>
            </a:br>
            <a:r>
              <a:rPr lang="en-GB" sz="2200" dirty="0" err="1">
                <a:solidFill>
                  <a:prstClr val="white"/>
                </a:solidFill>
              </a:rPr>
              <a:t>struct</a:t>
            </a:r>
            <a:r>
              <a:rPr lang="en-GB" sz="2200" dirty="0">
                <a:solidFill>
                  <a:prstClr val="white"/>
                </a:solidFill>
              </a:rPr>
              <a:t> </a:t>
            </a:r>
            <a:r>
              <a:rPr lang="en-GB" sz="2200" dirty="0" err="1">
                <a:solidFill>
                  <a:prstClr val="white"/>
                </a:solidFill>
              </a:rPr>
              <a:t>JType</a:t>
            </a:r>
            <a:r>
              <a:rPr lang="en-GB" sz="2200" dirty="0">
                <a:solidFill>
                  <a:prstClr val="white"/>
                </a:solidFill>
              </a:rPr>
              <a:t> {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</a:t>
            </a:r>
            <a:r>
              <a:rPr lang="en-GB" sz="2200" dirty="0" err="1">
                <a:solidFill>
                  <a:prstClr val="white"/>
                </a:solidFill>
              </a:rPr>
              <a:t>typedef</a:t>
            </a:r>
            <a:r>
              <a:rPr lang="en-GB" sz="2200" dirty="0">
                <a:solidFill>
                  <a:prstClr val="white"/>
                </a:solidFill>
              </a:rPr>
              <a:t>  T	</a:t>
            </a:r>
            <a:r>
              <a:rPr lang="en-GB" sz="2200" dirty="0" err="1" smtClean="0">
                <a:solidFill>
                  <a:prstClr val="white"/>
                </a:solidFill>
              </a:rPr>
              <a:t>data_type</a:t>
            </a:r>
            <a:r>
              <a:rPr lang="en-GB" sz="2200" dirty="0">
                <a:solidFill>
                  <a:prstClr val="white"/>
                </a:solidFill>
              </a:rPr>
              <a:t>;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</a:tabLst>
            </a:pPr>
            <a:r>
              <a:rPr lang="en-GB" sz="2200" dirty="0" smtClean="0">
                <a:solidFill>
                  <a:prstClr val="white"/>
                </a:solidFill>
              </a:rPr>
              <a:t>};</a:t>
            </a:r>
            <a:r>
              <a:rPr lang="en-GB" dirty="0" smtClean="0">
                <a:solidFill>
                  <a:schemeClr val="bg1"/>
                </a:solidFill>
              </a:rPr>
              <a:t/>
            </a:r>
            <a:br>
              <a:rPr lang="en-GB" dirty="0" smtClean="0">
                <a:solidFill>
                  <a:schemeClr val="bg1"/>
                </a:solidFill>
              </a:rPr>
            </a:b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place </a:t>
            </a:r>
            <a:r>
              <a:rPr lang="en-GB" dirty="0">
                <a:solidFill>
                  <a:schemeClr val="bg1"/>
                </a:solidFill>
              </a:rPr>
              <a:t>holder for a data </a:t>
            </a:r>
            <a:r>
              <a:rPr lang="en-GB" dirty="0" smtClean="0">
                <a:solidFill>
                  <a:schemeClr val="bg1"/>
                </a:solidFill>
              </a:rPr>
              <a:t>type</a:t>
            </a:r>
          </a:p>
          <a:p>
            <a:pPr marL="457200" lvl="1" indent="0">
              <a:buNone/>
              <a:tabLst>
                <a:tab pos="71437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 marL="457200" lvl="1" indent="0">
              <a:buNone/>
              <a:tabLst>
                <a:tab pos="714375" algn="l"/>
              </a:tabLst>
            </a:pPr>
            <a:endParaRPr lang="en-GB" sz="2200" dirty="0" smtClean="0">
              <a:solidFill>
                <a:schemeClr val="bg1"/>
              </a:solidFill>
            </a:endParaRPr>
          </a:p>
          <a:p>
            <a:pPr marL="457200" lvl="1" indent="0">
              <a:buNone/>
              <a:tabLst>
                <a:tab pos="714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example</a:t>
            </a:r>
          </a:p>
          <a:p>
            <a:pPr marL="457200" lvl="1" indent="0">
              <a:lnSpc>
                <a:spcPts val="2400"/>
              </a:lnSpc>
              <a:buNone/>
              <a:tabLst>
                <a:tab pos="2871788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/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template&lt;class </a:t>
            </a:r>
            <a:r>
              <a:rPr lang="en-GB" sz="2200" dirty="0">
                <a:solidFill>
                  <a:schemeClr val="bg1"/>
                </a:solidFill>
              </a:rPr>
              <a:t>T&gt;</a:t>
            </a:r>
          </a:p>
          <a:p>
            <a:pPr marL="457200" lvl="1" indent="0">
              <a:lnSpc>
                <a:spcPts val="2400"/>
              </a:lnSpc>
              <a:buNone/>
              <a:tabLst>
                <a:tab pos="28717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bool get(</a:t>
            </a:r>
            <a:r>
              <a:rPr lang="en-GB" sz="2200" dirty="0" err="1">
                <a:solidFill>
                  <a:schemeClr val="bg1"/>
                </a:solidFill>
              </a:rPr>
              <a:t>JType</a:t>
            </a:r>
            <a:r>
              <a:rPr lang="en-GB" sz="2200" dirty="0">
                <a:solidFill>
                  <a:schemeClr val="bg1"/>
                </a:solidFill>
              </a:rPr>
              <a:t>&lt;T&gt;)	{ return false; }</a:t>
            </a:r>
          </a:p>
          <a:p>
            <a:pPr marL="457200" lvl="1" indent="0">
              <a:lnSpc>
                <a:spcPts val="2400"/>
              </a:lnSpc>
              <a:buNone/>
              <a:tabLst>
                <a:tab pos="28717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bool get(</a:t>
            </a:r>
            <a:r>
              <a:rPr lang="en-GB" sz="2200" dirty="0" err="1">
                <a:solidFill>
                  <a:schemeClr val="bg1"/>
                </a:solidFill>
              </a:rPr>
              <a:t>JType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&gt;)	{ return true; </a:t>
            </a:r>
            <a:r>
              <a:rPr lang="en-GB" sz="2200" dirty="0" smtClean="0">
                <a:solidFill>
                  <a:schemeClr val="bg1"/>
                </a:solidFill>
              </a:rPr>
              <a:t>}</a:t>
            </a:r>
            <a:br>
              <a:rPr lang="en-GB" sz="2200" dirty="0" smtClean="0">
                <a:solidFill>
                  <a:schemeClr val="bg1"/>
                </a:solidFill>
              </a:rPr>
            </a:b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allow for type dependent actions without creating an object, </a:t>
            </a:r>
            <a:r>
              <a:rPr lang="en-GB" dirty="0" err="1" smtClean="0">
                <a:solidFill>
                  <a:schemeClr val="bg1"/>
                </a:solidFill>
              </a:rPr>
              <a:t>e.g</a:t>
            </a:r>
            <a:r>
              <a:rPr lang="en-GB" smtClean="0">
                <a:solidFill>
                  <a:schemeClr val="bg1"/>
                </a:solidFill>
              </a:rPr>
              <a:t>:</a:t>
            </a:r>
            <a:endParaRPr lang="en-GB" dirty="0" smtClean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en-GB" dirty="0" err="1" smtClean="0">
                <a:solidFill>
                  <a:schemeClr val="bg1"/>
                </a:solidFill>
              </a:rPr>
              <a:t>getTreeParameters</a:t>
            </a:r>
            <a:r>
              <a:rPr lang="en-GB" dirty="0" smtClean="0">
                <a:solidFill>
                  <a:schemeClr val="bg1"/>
                </a:solidFill>
              </a:rPr>
              <a:t>(</a:t>
            </a:r>
            <a:r>
              <a:rPr lang="en-GB" dirty="0" err="1" smtClean="0">
                <a:solidFill>
                  <a:schemeClr val="bg1"/>
                </a:solidFill>
              </a:rPr>
              <a:t>JType</a:t>
            </a:r>
            <a:r>
              <a:rPr lang="en-GB" dirty="0" smtClean="0">
                <a:solidFill>
                  <a:schemeClr val="bg1"/>
                </a:solidFill>
              </a:rPr>
              <a:t>&lt;&gt;)</a:t>
            </a:r>
          </a:p>
          <a:p>
            <a:pPr marL="457200" lvl="1" indent="0">
              <a:buNone/>
            </a:pPr>
            <a:endParaRPr lang="en-GB" sz="2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98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en-GB" dirty="0" err="1" smtClean="0">
                <a:solidFill>
                  <a:schemeClr val="bg1"/>
                </a:solidFill>
              </a:rPr>
              <a:t>JTypeList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definition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/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sz="2200" dirty="0">
                <a:solidFill>
                  <a:prstClr val="white"/>
                </a:solidFill>
              </a:rPr>
              <a:t>template&lt;class </a:t>
            </a:r>
            <a:r>
              <a:rPr lang="en-GB" sz="2200" dirty="0" err="1">
                <a:solidFill>
                  <a:prstClr val="white"/>
                </a:solidFill>
              </a:rPr>
              <a:t>JHead_t</a:t>
            </a:r>
            <a:r>
              <a:rPr lang="en-GB" sz="2200" dirty="0">
                <a:solidFill>
                  <a:prstClr val="white"/>
                </a:solidFill>
              </a:rPr>
              <a:t>, class </a:t>
            </a:r>
            <a:r>
              <a:rPr lang="en-GB" sz="2200" dirty="0" err="1">
                <a:solidFill>
                  <a:prstClr val="white"/>
                </a:solidFill>
              </a:rPr>
              <a:t>JTail_t</a:t>
            </a:r>
            <a:r>
              <a:rPr lang="en-GB" sz="2200" dirty="0">
                <a:solidFill>
                  <a:prstClr val="white"/>
                </a:solidFill>
              </a:rPr>
              <a:t>&gt;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r>
              <a:rPr lang="en-GB" sz="2200" dirty="0" err="1" smtClean="0">
                <a:solidFill>
                  <a:prstClr val="white"/>
                </a:solidFill>
              </a:rPr>
              <a:t>struct</a:t>
            </a:r>
            <a:r>
              <a:rPr lang="en-GB" sz="2200" dirty="0" smtClean="0">
                <a:solidFill>
                  <a:prstClr val="white"/>
                </a:solidFill>
              </a:rPr>
              <a:t> </a:t>
            </a:r>
            <a:r>
              <a:rPr lang="en-GB" sz="2200" dirty="0" err="1">
                <a:solidFill>
                  <a:prstClr val="white"/>
                </a:solidFill>
              </a:rPr>
              <a:t>JTypeList</a:t>
            </a:r>
            <a:endParaRPr lang="en-GB" sz="2200" dirty="0">
              <a:solidFill>
                <a:prstClr val="white"/>
              </a:solidFill>
            </a:endParaRP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{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</a:t>
            </a:r>
            <a:r>
              <a:rPr lang="en-GB" sz="2200" dirty="0" err="1">
                <a:solidFill>
                  <a:prstClr val="white"/>
                </a:solidFill>
              </a:rPr>
              <a:t>typedef</a:t>
            </a:r>
            <a:r>
              <a:rPr lang="en-GB" sz="2200" dirty="0">
                <a:solidFill>
                  <a:prstClr val="white"/>
                </a:solidFill>
              </a:rPr>
              <a:t>  </a:t>
            </a:r>
            <a:r>
              <a:rPr lang="en-GB" sz="2200" dirty="0" err="1">
                <a:solidFill>
                  <a:prstClr val="white"/>
                </a:solidFill>
              </a:rPr>
              <a:t>JHead_t</a:t>
            </a:r>
            <a:r>
              <a:rPr lang="en-GB" sz="2200" dirty="0">
                <a:solidFill>
                  <a:prstClr val="white"/>
                </a:solidFill>
              </a:rPr>
              <a:t>	</a:t>
            </a:r>
            <a:r>
              <a:rPr lang="en-GB" sz="2200" dirty="0" err="1">
                <a:solidFill>
                  <a:prstClr val="white"/>
                </a:solidFill>
              </a:rPr>
              <a:t>head_type</a:t>
            </a:r>
            <a:r>
              <a:rPr lang="en-GB" sz="2200" dirty="0">
                <a:solidFill>
                  <a:prstClr val="white"/>
                </a:solidFill>
              </a:rPr>
              <a:t>;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</a:t>
            </a:r>
            <a:r>
              <a:rPr lang="en-GB" sz="2200" dirty="0" err="1">
                <a:solidFill>
                  <a:prstClr val="white"/>
                </a:solidFill>
              </a:rPr>
              <a:t>typedef</a:t>
            </a:r>
            <a:r>
              <a:rPr lang="en-GB" sz="2200" dirty="0">
                <a:solidFill>
                  <a:prstClr val="white"/>
                </a:solidFill>
              </a:rPr>
              <a:t>  </a:t>
            </a:r>
            <a:r>
              <a:rPr lang="en-GB" sz="2200" dirty="0" err="1">
                <a:solidFill>
                  <a:prstClr val="white"/>
                </a:solidFill>
              </a:rPr>
              <a:t>JTail_t</a:t>
            </a:r>
            <a:r>
              <a:rPr lang="en-GB" sz="2200" dirty="0">
                <a:solidFill>
                  <a:prstClr val="white"/>
                </a:solidFill>
              </a:rPr>
              <a:t>	</a:t>
            </a:r>
            <a:r>
              <a:rPr lang="en-GB" sz="2200" dirty="0" err="1">
                <a:solidFill>
                  <a:prstClr val="white"/>
                </a:solidFill>
              </a:rPr>
              <a:t>tail_type</a:t>
            </a:r>
            <a:r>
              <a:rPr lang="en-GB" sz="2200" dirty="0">
                <a:solidFill>
                  <a:prstClr val="white"/>
                </a:solidFill>
              </a:rPr>
              <a:t>;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r>
              <a:rPr lang="en-GB" sz="2200" dirty="0" smtClean="0">
                <a:solidFill>
                  <a:prstClr val="white"/>
                </a:solidFill>
              </a:rPr>
              <a:t>};</a:t>
            </a:r>
            <a:br>
              <a:rPr lang="en-GB" sz="2200" dirty="0" smtClean="0">
                <a:solidFill>
                  <a:prstClr val="white"/>
                </a:solidFill>
              </a:rPr>
            </a:b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place holder for list of data types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example</a:t>
            </a:r>
          </a:p>
          <a:p>
            <a:pPr marL="457200" lvl="1" indent="0">
              <a:lnSpc>
                <a:spcPts val="2400"/>
              </a:lnSpc>
              <a:buNone/>
              <a:tabLst>
                <a:tab pos="1428750" algn="l"/>
                <a:tab pos="3943350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/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err="1" smtClean="0">
                <a:solidFill>
                  <a:prstClr val="white"/>
                </a:solidFill>
              </a:rPr>
              <a:t>typedef</a:t>
            </a:r>
            <a:r>
              <a:rPr lang="en-GB" sz="2200" dirty="0" smtClean="0">
                <a:solidFill>
                  <a:prstClr val="white"/>
                </a:solidFill>
              </a:rPr>
              <a:t>	</a:t>
            </a:r>
            <a:r>
              <a:rPr lang="en-GB" sz="2200" dirty="0" err="1" smtClean="0">
                <a:solidFill>
                  <a:prstClr val="white"/>
                </a:solidFill>
              </a:rPr>
              <a:t>JTypeList</a:t>
            </a:r>
            <a:r>
              <a:rPr lang="en-GB" sz="2200" dirty="0" smtClean="0">
                <a:solidFill>
                  <a:prstClr val="white"/>
                </a:solidFill>
              </a:rPr>
              <a:t>&lt;</a:t>
            </a:r>
            <a:r>
              <a:rPr lang="en-GB" sz="2200" dirty="0" err="1" smtClean="0">
                <a:solidFill>
                  <a:prstClr val="white"/>
                </a:solidFill>
              </a:rPr>
              <a:t>JDAQEvent</a:t>
            </a:r>
            <a:r>
              <a:rPr lang="en-GB" sz="2200" dirty="0" smtClean="0">
                <a:solidFill>
                  <a:prstClr val="white"/>
                </a:solidFill>
              </a:rPr>
              <a:t>,</a:t>
            </a:r>
            <a:endParaRPr lang="en-GB" sz="2200" dirty="0">
              <a:solidFill>
                <a:prstClr val="white"/>
              </a:solidFill>
            </a:endParaRPr>
          </a:p>
          <a:p>
            <a:pPr marL="457200" lvl="1" indent="0">
              <a:lnSpc>
                <a:spcPts val="2400"/>
              </a:lnSpc>
              <a:buNone/>
              <a:tabLst>
                <a:tab pos="1428750" algn="l"/>
                <a:tab pos="3943350" algn="l"/>
              </a:tabLst>
            </a:pPr>
            <a:r>
              <a:rPr lang="en-GB" sz="2200" dirty="0" smtClean="0">
                <a:solidFill>
                  <a:prstClr val="white"/>
                </a:solidFill>
              </a:rPr>
              <a:t>	</a:t>
            </a:r>
            <a:r>
              <a:rPr lang="en-GB" sz="2200" dirty="0" err="1" smtClean="0">
                <a:solidFill>
                  <a:prstClr val="white"/>
                </a:solidFill>
              </a:rPr>
              <a:t>JTypeList</a:t>
            </a:r>
            <a:r>
              <a:rPr lang="en-GB" sz="2200" dirty="0" smtClean="0">
                <a:solidFill>
                  <a:prstClr val="white"/>
                </a:solidFill>
              </a:rPr>
              <a:t>&lt;</a:t>
            </a:r>
            <a:r>
              <a:rPr lang="en-GB" sz="2200" dirty="0" err="1" smtClean="0">
                <a:solidFill>
                  <a:prstClr val="white"/>
                </a:solidFill>
              </a:rPr>
              <a:t>JDAQSummaryslice</a:t>
            </a:r>
            <a:r>
              <a:rPr lang="en-GB" sz="2200" dirty="0" smtClean="0">
                <a:solidFill>
                  <a:prstClr val="white"/>
                </a:solidFill>
              </a:rPr>
              <a:t>,</a:t>
            </a:r>
            <a:endParaRPr lang="en-GB" sz="2200" dirty="0">
              <a:solidFill>
                <a:prstClr val="white"/>
              </a:solidFill>
            </a:endParaRPr>
          </a:p>
          <a:p>
            <a:pPr marL="457200" lvl="1" indent="0">
              <a:lnSpc>
                <a:spcPts val="2400"/>
              </a:lnSpc>
              <a:buNone/>
              <a:tabLst>
                <a:tab pos="1428750" algn="l"/>
                <a:tab pos="3943350" algn="l"/>
              </a:tabLst>
            </a:pPr>
            <a:r>
              <a:rPr lang="en-GB" sz="2200" dirty="0" smtClean="0">
                <a:solidFill>
                  <a:prstClr val="white"/>
                </a:solidFill>
              </a:rPr>
              <a:t>	</a:t>
            </a:r>
            <a:r>
              <a:rPr lang="en-GB" sz="2200" dirty="0" err="1" smtClean="0">
                <a:solidFill>
                  <a:prstClr val="white"/>
                </a:solidFill>
              </a:rPr>
              <a:t>JTypeList</a:t>
            </a:r>
            <a:r>
              <a:rPr lang="en-GB" sz="2200" dirty="0" smtClean="0">
                <a:solidFill>
                  <a:prstClr val="white"/>
                </a:solidFill>
              </a:rPr>
              <a:t>&lt;</a:t>
            </a:r>
            <a:r>
              <a:rPr lang="en-GB" sz="2200" dirty="0" err="1" smtClean="0">
                <a:solidFill>
                  <a:prstClr val="white"/>
                </a:solidFill>
              </a:rPr>
              <a:t>JMeta</a:t>
            </a:r>
            <a:r>
              <a:rPr lang="en-GB" sz="2200" dirty="0" smtClean="0">
                <a:solidFill>
                  <a:prstClr val="white"/>
                </a:solidFill>
              </a:rPr>
              <a:t>&gt; &gt; &gt;	</a:t>
            </a:r>
            <a:r>
              <a:rPr lang="en-GB" sz="2200" dirty="0" err="1" smtClean="0">
                <a:solidFill>
                  <a:prstClr val="white"/>
                </a:solidFill>
              </a:rPr>
              <a:t>typelist</a:t>
            </a:r>
            <a:r>
              <a:rPr lang="en-GB" sz="2200" dirty="0" smtClean="0">
                <a:solidFill>
                  <a:prstClr val="white"/>
                </a:solidFill>
              </a:rPr>
              <a:t>;</a:t>
            </a:r>
            <a:endParaRPr lang="en-GB" sz="2200" dirty="0">
              <a:solidFill>
                <a:prstClr val="white"/>
              </a:solidFill>
            </a:endParaRPr>
          </a:p>
          <a:p>
            <a:pPr marL="457200" lvl="1" indent="0">
              <a:lnSpc>
                <a:spcPts val="2400"/>
              </a:lnSpc>
              <a:buNone/>
              <a:tabLst>
                <a:tab pos="1428750" algn="l"/>
                <a:tab pos="3943350" algn="l"/>
              </a:tabLst>
            </a:pPr>
            <a:endParaRPr lang="en-GB" sz="2200" dirty="0">
              <a:solidFill>
                <a:prstClr val="white"/>
              </a:solidFill>
            </a:endParaRPr>
          </a:p>
          <a:p>
            <a:pPr marL="457200" lvl="1" indent="0">
              <a:lnSpc>
                <a:spcPts val="2400"/>
              </a:lnSpc>
              <a:buNone/>
              <a:tabLst>
                <a:tab pos="1428750" algn="l"/>
                <a:tab pos="3943350" algn="l"/>
              </a:tabLst>
            </a:pPr>
            <a:endParaRPr lang="en-GB" sz="2200" dirty="0">
              <a:solidFill>
                <a:prstClr val="white"/>
              </a:solidFill>
            </a:endParaRPr>
          </a:p>
          <a:p>
            <a:pPr marL="457200" lvl="1" indent="0">
              <a:lnSpc>
                <a:spcPts val="2400"/>
              </a:lnSpc>
              <a:buNone/>
              <a:tabLst>
                <a:tab pos="1428750" algn="l"/>
                <a:tab pos="3943350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/>
            </a:r>
            <a:br>
              <a:rPr lang="en-GB" sz="2200" dirty="0" smtClean="0">
                <a:solidFill>
                  <a:schemeClr val="bg1"/>
                </a:solidFill>
              </a:rPr>
            </a:br>
            <a:endParaRPr lang="en-GB" sz="2200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example</a:t>
            </a:r>
          </a:p>
          <a:p>
            <a:pPr marL="457200" lvl="1" indent="0">
              <a:buNone/>
            </a:pPr>
            <a:r>
              <a:rPr lang="en-GB" sz="2200" dirty="0" err="1" smtClean="0">
                <a:solidFill>
                  <a:schemeClr val="bg1"/>
                </a:solidFill>
              </a:rPr>
              <a:t>JMultipleFileReader</a:t>
            </a:r>
            <a:r>
              <a:rPr lang="en-GB" sz="2200" dirty="0" smtClean="0">
                <a:solidFill>
                  <a:schemeClr val="bg1"/>
                </a:solidFill>
              </a:rPr>
              <a:t>&lt;</a:t>
            </a:r>
            <a:r>
              <a:rPr lang="en-GB" sz="2200" dirty="0" err="1" smtClean="0">
                <a:solidFill>
                  <a:schemeClr val="bg1"/>
                </a:solidFill>
              </a:rPr>
              <a:t>typelist</a:t>
            </a:r>
            <a:r>
              <a:rPr lang="en-GB" sz="2200" dirty="0" smtClean="0">
                <a:solidFill>
                  <a:schemeClr val="bg1"/>
                </a:solidFill>
              </a:rPr>
              <a:t>&gt; in;</a:t>
            </a:r>
          </a:p>
        </p:txBody>
      </p:sp>
    </p:spTree>
    <p:extLst>
      <p:ext uri="{BB962C8B-B14F-4D97-AF65-F5344CB8AC3E}">
        <p14:creationId xmlns:p14="http://schemas.microsoft.com/office/powerpoint/2010/main" val="207394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JTYPELIST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definition</a:t>
            </a:r>
          </a:p>
          <a:p>
            <a:pPr marL="457200" lvl="1" indent="0">
              <a:buNone/>
              <a:tabLst>
                <a:tab pos="800100" algn="l"/>
                <a:tab pos="1071563" algn="l"/>
                <a:tab pos="170021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template&lt;	class A,</a:t>
            </a:r>
          </a:p>
          <a:p>
            <a:pPr marL="457200" lvl="1" indent="0">
              <a:buNone/>
              <a:tabLst>
                <a:tab pos="800100" algn="l"/>
                <a:tab pos="1071563" algn="l"/>
                <a:tab pos="17002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smtClean="0">
                <a:solidFill>
                  <a:schemeClr val="bg1"/>
                </a:solidFill>
              </a:rPr>
              <a:t>		class B,</a:t>
            </a:r>
          </a:p>
          <a:p>
            <a:pPr marL="457200" lvl="1" indent="0">
              <a:buNone/>
              <a:tabLst>
                <a:tab pos="800100" algn="l"/>
                <a:tab pos="1071563" algn="l"/>
                <a:tab pos="17002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smtClean="0">
                <a:solidFill>
                  <a:schemeClr val="bg1"/>
                </a:solidFill>
              </a:rPr>
              <a:t>		class C</a:t>
            </a:r>
          </a:p>
          <a:p>
            <a:pPr marL="457200" lvl="1" indent="0">
              <a:buNone/>
              <a:tabLst>
                <a:tab pos="800100" algn="l"/>
                <a:tab pos="1071563" algn="l"/>
                <a:tab pos="170021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		</a:t>
            </a:r>
            <a:r>
              <a:rPr lang="en-GB" sz="2200" dirty="0" smtClean="0">
                <a:solidFill>
                  <a:schemeClr val="bg1"/>
                </a:solidFill>
                <a:sym typeface="Symbol" panose="05050102010706020507" pitchFamily="18" charset="2"/>
              </a:rPr>
              <a:t></a:t>
            </a:r>
            <a:r>
              <a:rPr lang="en-GB" sz="2200" dirty="0" smtClean="0">
                <a:solidFill>
                  <a:schemeClr val="bg1"/>
                </a:solidFill>
              </a:rPr>
              <a:t>&gt;</a:t>
            </a:r>
            <a:endParaRPr lang="en-GB" sz="2200" dirty="0">
              <a:solidFill>
                <a:schemeClr val="bg1"/>
              </a:solidFill>
            </a:endParaRPr>
          </a:p>
          <a:p>
            <a:pPr marL="457200" lvl="1" indent="0">
              <a:buNone/>
              <a:tabLst>
                <a:tab pos="800100" algn="l"/>
                <a:tab pos="1071563" algn="l"/>
                <a:tab pos="1700213" algn="l"/>
              </a:tabLst>
            </a:pPr>
            <a:r>
              <a:rPr lang="en-GB" sz="2200" dirty="0" err="1" smtClean="0">
                <a:solidFill>
                  <a:schemeClr val="bg1"/>
                </a:solidFill>
              </a:rPr>
              <a:t>struct</a:t>
            </a:r>
            <a:r>
              <a:rPr lang="en-GB" sz="2200" dirty="0" smtClean="0">
                <a:solidFill>
                  <a:schemeClr val="bg1"/>
                </a:solidFill>
              </a:rPr>
              <a:t> JTYPELIST {</a:t>
            </a:r>
          </a:p>
          <a:p>
            <a:pPr marL="457200" lvl="1" indent="0">
              <a:buNone/>
              <a:tabLst>
                <a:tab pos="800100" algn="l"/>
                <a:tab pos="1071563" algn="l"/>
                <a:tab pos="17002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 smtClean="0">
                <a:solidFill>
                  <a:schemeClr val="bg1"/>
                </a:solidFill>
              </a:rPr>
              <a:t>typedef</a:t>
            </a:r>
            <a:endParaRPr lang="en-GB" sz="2200" dirty="0">
              <a:solidFill>
                <a:schemeClr val="bg1"/>
              </a:solidFill>
            </a:endParaRPr>
          </a:p>
          <a:p>
            <a:pPr marL="457200" lvl="1" indent="0">
              <a:buNone/>
              <a:tabLst>
                <a:tab pos="800100" algn="l"/>
                <a:tab pos="1071563" algn="l"/>
                <a:tab pos="17002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smtClean="0">
                <a:solidFill>
                  <a:schemeClr val="bg1"/>
                </a:solidFill>
              </a:rPr>
              <a:t>	</a:t>
            </a:r>
            <a:r>
              <a:rPr lang="en-GB" sz="2200" dirty="0" err="1" smtClean="0">
                <a:solidFill>
                  <a:schemeClr val="bg1"/>
                </a:solidFill>
              </a:rPr>
              <a:t>JTypeList</a:t>
            </a:r>
            <a:r>
              <a:rPr lang="en-GB" sz="2200" dirty="0" smtClean="0">
                <a:solidFill>
                  <a:schemeClr val="bg1"/>
                </a:solidFill>
              </a:rPr>
              <a:t>&lt;A, </a:t>
            </a:r>
          </a:p>
          <a:p>
            <a:pPr marL="457200" lvl="1" indent="0">
              <a:buNone/>
              <a:tabLst>
                <a:tab pos="800100" algn="l"/>
                <a:tab pos="1071563" algn="l"/>
                <a:tab pos="17002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smtClean="0">
                <a:solidFill>
                  <a:schemeClr val="bg1"/>
                </a:solidFill>
              </a:rPr>
              <a:t>	JTYPELIST&lt;B, C,</a:t>
            </a:r>
            <a:r>
              <a:rPr lang="en-GB" sz="2200" dirty="0">
                <a:solidFill>
                  <a:schemeClr val="bg1"/>
                </a:solidFill>
                <a:sym typeface="Symbol" panose="05050102010706020507" pitchFamily="18" charset="2"/>
              </a:rPr>
              <a:t>  </a:t>
            </a:r>
            <a:r>
              <a:rPr lang="en-GB" sz="2200" dirty="0" smtClean="0">
                <a:solidFill>
                  <a:schemeClr val="bg1"/>
                </a:solidFill>
              </a:rPr>
              <a:t>&gt;::</a:t>
            </a:r>
            <a:r>
              <a:rPr lang="en-GB" sz="2200" dirty="0" err="1" smtClean="0">
                <a:solidFill>
                  <a:schemeClr val="bg1"/>
                </a:solidFill>
              </a:rPr>
              <a:t>typelist</a:t>
            </a:r>
            <a:r>
              <a:rPr lang="en-GB" sz="2200" dirty="0" smtClean="0">
                <a:solidFill>
                  <a:schemeClr val="bg1"/>
                </a:solidFill>
              </a:rPr>
              <a:t>&gt; 	</a:t>
            </a:r>
            <a:r>
              <a:rPr lang="en-GB" sz="2200" dirty="0" err="1" smtClean="0">
                <a:solidFill>
                  <a:schemeClr val="bg1"/>
                </a:solidFill>
              </a:rPr>
              <a:t>typelist</a:t>
            </a:r>
            <a:r>
              <a:rPr lang="en-GB" sz="2200" dirty="0" smtClean="0">
                <a:solidFill>
                  <a:schemeClr val="bg1"/>
                </a:solidFill>
              </a:rPr>
              <a:t>;</a:t>
            </a:r>
          </a:p>
          <a:p>
            <a:pPr marL="457200" lvl="1" indent="0">
              <a:buNone/>
              <a:tabLst>
                <a:tab pos="800100" algn="l"/>
                <a:tab pos="1071563" algn="l"/>
                <a:tab pos="170021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example:</a:t>
            </a:r>
          </a:p>
          <a:p>
            <a:pPr marL="457200" lvl="1" indent="0">
              <a:lnSpc>
                <a:spcPts val="2400"/>
              </a:lnSpc>
              <a:buNone/>
              <a:tabLst>
                <a:tab pos="1885950" algn="l"/>
              </a:tabLst>
            </a:pPr>
            <a:r>
              <a:rPr lang="en-GB" dirty="0">
                <a:solidFill>
                  <a:schemeClr val="bg1"/>
                </a:solidFill>
              </a:rPr>
              <a:t/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prstClr val="white"/>
                </a:solidFill>
              </a:rPr>
              <a:t>JTYPELIST&lt;	</a:t>
            </a:r>
            <a:r>
              <a:rPr lang="en-GB" dirty="0" err="1">
                <a:solidFill>
                  <a:prstClr val="white"/>
                </a:solidFill>
              </a:rPr>
              <a:t>JDAQEvent</a:t>
            </a:r>
            <a:r>
              <a:rPr lang="en-GB" dirty="0">
                <a:solidFill>
                  <a:prstClr val="white"/>
                </a:solidFill>
              </a:rPr>
              <a:t>,</a:t>
            </a:r>
          </a:p>
          <a:p>
            <a:pPr marL="457200" lvl="1" indent="0">
              <a:lnSpc>
                <a:spcPts val="2400"/>
              </a:lnSpc>
              <a:buNone/>
              <a:tabLst>
                <a:tab pos="1885950" algn="l"/>
              </a:tabLst>
            </a:pPr>
            <a:r>
              <a:rPr lang="en-GB" dirty="0">
                <a:solidFill>
                  <a:prstClr val="white"/>
                </a:solidFill>
              </a:rPr>
              <a:t>	</a:t>
            </a:r>
            <a:r>
              <a:rPr lang="en-GB" dirty="0" err="1">
                <a:solidFill>
                  <a:prstClr val="white"/>
                </a:solidFill>
              </a:rPr>
              <a:t>JDAQSummaryslice</a:t>
            </a:r>
            <a:r>
              <a:rPr lang="en-GB" dirty="0">
                <a:solidFill>
                  <a:prstClr val="white"/>
                </a:solidFill>
              </a:rPr>
              <a:t>,</a:t>
            </a:r>
          </a:p>
          <a:p>
            <a:pPr marL="457200" lvl="1" indent="0">
              <a:lnSpc>
                <a:spcPts val="2400"/>
              </a:lnSpc>
              <a:buNone/>
              <a:tabLst>
                <a:tab pos="1885950" algn="l"/>
              </a:tabLst>
            </a:pPr>
            <a:r>
              <a:rPr lang="en-GB" dirty="0">
                <a:solidFill>
                  <a:prstClr val="white"/>
                </a:solidFill>
              </a:rPr>
              <a:t>	</a:t>
            </a:r>
            <a:r>
              <a:rPr lang="en-GB" dirty="0" err="1">
                <a:solidFill>
                  <a:prstClr val="white"/>
                </a:solidFill>
              </a:rPr>
              <a:t>JMeta</a:t>
            </a:r>
            <a:r>
              <a:rPr lang="en-GB" dirty="0">
                <a:solidFill>
                  <a:prstClr val="white"/>
                </a:solidFill>
              </a:rPr>
              <a:t>&gt;::</a:t>
            </a:r>
            <a:r>
              <a:rPr lang="en-GB" dirty="0" err="1">
                <a:solidFill>
                  <a:prstClr val="white"/>
                </a:solidFill>
              </a:rPr>
              <a:t>typelist</a:t>
            </a:r>
            <a:r>
              <a:rPr lang="en-GB" dirty="0">
                <a:solidFill>
                  <a:prstClr val="white"/>
                </a:solidFill>
              </a:rPr>
              <a:t>;</a:t>
            </a:r>
          </a:p>
          <a:p>
            <a:pPr marL="457200" lvl="1" indent="0"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shorthand for multiple </a:t>
            </a:r>
            <a:r>
              <a:rPr lang="en-GB" dirty="0" err="1" smtClean="0">
                <a:solidFill>
                  <a:schemeClr val="bg1"/>
                </a:solidFill>
              </a:rPr>
              <a:t>JTypeList</a:t>
            </a:r>
            <a:endParaRPr lang="en-GB" dirty="0" smtClean="0">
              <a:solidFill>
                <a:schemeClr val="bg1"/>
              </a:solidFill>
            </a:endParaRPr>
          </a:p>
          <a:p>
            <a:pPr lvl="1"/>
            <a:endParaRPr lang="en-GB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7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 smtClean="0">
                <a:solidFill>
                  <a:schemeClr val="bg1"/>
                </a:solidFill>
              </a:rPr>
              <a:t>JBool</a:t>
            </a:r>
            <a:r>
              <a:rPr lang="en-GB" dirty="0" smtClean="0">
                <a:solidFill>
                  <a:schemeClr val="bg1"/>
                </a:solidFill>
              </a:rPr>
              <a:t> (1/2)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definition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prstClr val="white"/>
                </a:solidFill>
              </a:rPr>
              <a:t>template&lt;bool __value__&gt;</a:t>
            </a:r>
            <a:endParaRPr lang="en-GB" sz="2200" dirty="0">
              <a:solidFill>
                <a:prstClr val="white"/>
              </a:solidFill>
            </a:endParaRP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r>
              <a:rPr lang="en-GB" sz="2200" dirty="0" err="1">
                <a:solidFill>
                  <a:prstClr val="white"/>
                </a:solidFill>
              </a:rPr>
              <a:t>struct</a:t>
            </a:r>
            <a:r>
              <a:rPr lang="en-GB" sz="2200" dirty="0">
                <a:solidFill>
                  <a:prstClr val="white"/>
                </a:solidFill>
              </a:rPr>
              <a:t> </a:t>
            </a:r>
            <a:r>
              <a:rPr lang="en-GB" sz="2200" dirty="0" err="1" smtClean="0">
                <a:solidFill>
                  <a:prstClr val="white"/>
                </a:solidFill>
              </a:rPr>
              <a:t>JBool</a:t>
            </a:r>
            <a:endParaRPr lang="en-GB" sz="2200" dirty="0">
              <a:solidFill>
                <a:prstClr val="white"/>
              </a:solidFill>
            </a:endParaRP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{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</a:t>
            </a:r>
            <a:r>
              <a:rPr lang="en-GB" sz="2200" dirty="0" smtClean="0">
                <a:solidFill>
                  <a:prstClr val="white"/>
                </a:solidFill>
              </a:rPr>
              <a:t>static </a:t>
            </a:r>
            <a:r>
              <a:rPr lang="en-GB" sz="2200" dirty="0" err="1" smtClean="0">
                <a:solidFill>
                  <a:prstClr val="white"/>
                </a:solidFill>
              </a:rPr>
              <a:t>const</a:t>
            </a:r>
            <a:r>
              <a:rPr lang="en-GB" sz="2200" dirty="0" smtClean="0">
                <a:solidFill>
                  <a:prstClr val="white"/>
                </a:solidFill>
              </a:rPr>
              <a:t> bool value = __value__;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r>
              <a:rPr lang="en-GB" sz="2200" dirty="0" smtClean="0">
                <a:solidFill>
                  <a:prstClr val="white"/>
                </a:solidFill>
              </a:rPr>
              <a:t>};</a:t>
            </a:r>
            <a:r>
              <a:rPr lang="en-GB" sz="2200" dirty="0">
                <a:solidFill>
                  <a:prstClr val="white"/>
                </a:solidFill>
              </a:rPr>
              <a:t/>
            </a:r>
            <a:br>
              <a:rPr lang="en-GB" sz="2200" dirty="0">
                <a:solidFill>
                  <a:prstClr val="white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example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see next slide</a:t>
            </a:r>
          </a:p>
        </p:txBody>
      </p:sp>
    </p:spTree>
    <p:extLst>
      <p:ext uri="{BB962C8B-B14F-4D97-AF65-F5344CB8AC3E}">
        <p14:creationId xmlns:p14="http://schemas.microsoft.com/office/powerpoint/2010/main" val="106830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>
                <a:solidFill>
                  <a:schemeClr val="bg1"/>
                </a:solidFill>
              </a:rPr>
              <a:t>JBool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(2/2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prstClr val="white"/>
                </a:solidFill>
              </a:rPr>
              <a:t>template&lt;class T&gt;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print(</a:t>
            </a:r>
            <a:r>
              <a:rPr lang="en-GB" sz="2200" dirty="0" err="1">
                <a:solidFill>
                  <a:prstClr val="white"/>
                </a:solidFill>
              </a:rPr>
              <a:t>const</a:t>
            </a:r>
            <a:r>
              <a:rPr lang="en-GB" sz="2200" dirty="0">
                <a:solidFill>
                  <a:prstClr val="white"/>
                </a:solidFill>
              </a:rPr>
              <a:t> T&amp; object</a:t>
            </a:r>
            <a:r>
              <a:rPr lang="en-GB" sz="2200" dirty="0" smtClean="0">
                <a:solidFill>
                  <a:prstClr val="white"/>
                </a:solidFill>
              </a:rPr>
              <a:t>) { 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</a:t>
            </a:r>
            <a:r>
              <a:rPr lang="en-GB" sz="2200" dirty="0" smtClean="0">
                <a:solidFill>
                  <a:prstClr val="white"/>
                </a:solidFill>
              </a:rPr>
              <a:t>print(object, </a:t>
            </a:r>
            <a:r>
              <a:rPr lang="en-GB" sz="2200" dirty="0" err="1" smtClean="0">
                <a:solidFill>
                  <a:prstClr val="white"/>
                </a:solidFill>
              </a:rPr>
              <a:t>JBool</a:t>
            </a:r>
            <a:r>
              <a:rPr lang="en-GB" sz="2200" dirty="0" smtClean="0">
                <a:solidFill>
                  <a:prstClr val="white"/>
                </a:solidFill>
              </a:rPr>
              <a:t>&lt;</a:t>
            </a:r>
            <a:r>
              <a:rPr lang="en-GB" sz="2200" dirty="0" err="1" smtClean="0">
                <a:solidFill>
                  <a:prstClr val="white"/>
                </a:solidFill>
              </a:rPr>
              <a:t>JRedirectAvailable</a:t>
            </a:r>
            <a:r>
              <a:rPr lang="en-GB" sz="2200" dirty="0" smtClean="0">
                <a:solidFill>
                  <a:prstClr val="white"/>
                </a:solidFill>
              </a:rPr>
              <a:t>&lt;T</a:t>
            </a:r>
            <a:r>
              <a:rPr lang="en-GB" sz="2200" dirty="0">
                <a:solidFill>
                  <a:prstClr val="white"/>
                </a:solidFill>
              </a:rPr>
              <a:t>&gt;::</a:t>
            </a:r>
            <a:r>
              <a:rPr lang="en-GB" sz="2200" dirty="0" err="1">
                <a:solidFill>
                  <a:prstClr val="white"/>
                </a:solidFill>
              </a:rPr>
              <a:t>has_ostream</a:t>
            </a:r>
            <a:r>
              <a:rPr lang="en-GB" sz="2200" dirty="0">
                <a:solidFill>
                  <a:prstClr val="white"/>
                </a:solidFill>
              </a:rPr>
              <a:t>&gt;());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r>
              <a:rPr lang="en-GB" sz="2200" dirty="0" smtClean="0">
                <a:solidFill>
                  <a:prstClr val="white"/>
                </a:solidFill>
              </a:rPr>
              <a:t>};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endParaRPr lang="en-GB" sz="2200" dirty="0">
              <a:solidFill>
                <a:prstClr val="white"/>
              </a:solidFill>
            </a:endParaRP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r>
              <a:rPr lang="en-GB" sz="2200" dirty="0" smtClean="0">
                <a:solidFill>
                  <a:prstClr val="white"/>
                </a:solidFill>
              </a:rPr>
              <a:t>template&lt;class T&gt;</a:t>
            </a:r>
            <a:br>
              <a:rPr lang="en-GB" sz="2200" dirty="0" smtClean="0">
                <a:solidFill>
                  <a:prstClr val="white"/>
                </a:solidFill>
              </a:rPr>
            </a:br>
            <a:r>
              <a:rPr lang="en-GB" sz="2200" dirty="0" smtClean="0">
                <a:solidFill>
                  <a:prstClr val="white"/>
                </a:solidFill>
              </a:rPr>
              <a:t>print(</a:t>
            </a:r>
            <a:r>
              <a:rPr lang="en-GB" sz="2200" dirty="0" err="1" smtClean="0">
                <a:solidFill>
                  <a:prstClr val="white"/>
                </a:solidFill>
              </a:rPr>
              <a:t>const</a:t>
            </a:r>
            <a:r>
              <a:rPr lang="en-GB" sz="2200" dirty="0" smtClean="0">
                <a:solidFill>
                  <a:prstClr val="white"/>
                </a:solidFill>
              </a:rPr>
              <a:t> T&amp; object, </a:t>
            </a:r>
            <a:r>
              <a:rPr lang="en-GB" sz="2200" dirty="0" err="1" smtClean="0">
                <a:solidFill>
                  <a:prstClr val="white"/>
                </a:solidFill>
              </a:rPr>
              <a:t>JBool</a:t>
            </a:r>
            <a:r>
              <a:rPr lang="en-GB" sz="2200" dirty="0" smtClean="0">
                <a:solidFill>
                  <a:prstClr val="white"/>
                </a:solidFill>
              </a:rPr>
              <a:t>&lt;true&gt;) { </a:t>
            </a:r>
            <a:r>
              <a:rPr lang="en-GB" sz="2200" dirty="0" err="1" smtClean="0">
                <a:solidFill>
                  <a:prstClr val="white"/>
                </a:solidFill>
              </a:rPr>
              <a:t>cout</a:t>
            </a:r>
            <a:r>
              <a:rPr lang="en-GB" sz="2200" dirty="0" smtClean="0">
                <a:solidFill>
                  <a:prstClr val="white"/>
                </a:solidFill>
              </a:rPr>
              <a:t> &lt;&lt; object &lt;&lt; </a:t>
            </a:r>
            <a:r>
              <a:rPr lang="en-GB" sz="2200" dirty="0" err="1" smtClean="0">
                <a:solidFill>
                  <a:prstClr val="white"/>
                </a:solidFill>
              </a:rPr>
              <a:t>endl</a:t>
            </a:r>
            <a:r>
              <a:rPr lang="en-GB" sz="2200" dirty="0" smtClean="0">
                <a:solidFill>
                  <a:prstClr val="white"/>
                </a:solidFill>
              </a:rPr>
              <a:t>; }</a:t>
            </a: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endParaRPr lang="en-GB" sz="2200" dirty="0">
              <a:solidFill>
                <a:prstClr val="white"/>
              </a:solidFill>
            </a:endParaRP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template&lt;class T&gt;</a:t>
            </a:r>
            <a:br>
              <a:rPr lang="en-GB" sz="2200" dirty="0">
                <a:solidFill>
                  <a:prstClr val="white"/>
                </a:solidFill>
              </a:rPr>
            </a:br>
            <a:r>
              <a:rPr lang="en-GB" sz="2200" dirty="0">
                <a:solidFill>
                  <a:prstClr val="white"/>
                </a:solidFill>
              </a:rPr>
              <a:t>print(</a:t>
            </a:r>
            <a:r>
              <a:rPr lang="en-GB" sz="2200" dirty="0" err="1">
                <a:solidFill>
                  <a:prstClr val="white"/>
                </a:solidFill>
              </a:rPr>
              <a:t>const</a:t>
            </a:r>
            <a:r>
              <a:rPr lang="en-GB" sz="2200" dirty="0">
                <a:solidFill>
                  <a:prstClr val="white"/>
                </a:solidFill>
              </a:rPr>
              <a:t> T&amp; object, </a:t>
            </a:r>
            <a:r>
              <a:rPr lang="en-GB" sz="2200" dirty="0" err="1">
                <a:solidFill>
                  <a:prstClr val="white"/>
                </a:solidFill>
              </a:rPr>
              <a:t>JBool</a:t>
            </a:r>
            <a:r>
              <a:rPr lang="en-GB" sz="2200" dirty="0">
                <a:solidFill>
                  <a:prstClr val="white"/>
                </a:solidFill>
              </a:rPr>
              <a:t>&lt;true&gt;) { </a:t>
            </a:r>
            <a:r>
              <a:rPr lang="en-GB" sz="2200" dirty="0" err="1">
                <a:solidFill>
                  <a:prstClr val="white"/>
                </a:solidFill>
              </a:rPr>
              <a:t>cout</a:t>
            </a:r>
            <a:r>
              <a:rPr lang="en-GB" sz="2200" dirty="0">
                <a:solidFill>
                  <a:prstClr val="white"/>
                </a:solidFill>
              </a:rPr>
              <a:t> &lt;&lt; </a:t>
            </a:r>
            <a:r>
              <a:rPr lang="en-GB" sz="2200" dirty="0" smtClean="0">
                <a:solidFill>
                  <a:prstClr val="white"/>
                </a:solidFill>
              </a:rPr>
              <a:t>“cannot print.” &lt;&lt; </a:t>
            </a:r>
            <a:r>
              <a:rPr lang="en-GB" sz="2200" dirty="0" err="1">
                <a:solidFill>
                  <a:prstClr val="white"/>
                </a:solidFill>
              </a:rPr>
              <a:t>endl</a:t>
            </a:r>
            <a:r>
              <a:rPr lang="en-GB" sz="2200" dirty="0">
                <a:solidFill>
                  <a:prstClr val="white"/>
                </a:solidFill>
              </a:rPr>
              <a:t>; }</a:t>
            </a:r>
            <a:endParaRPr lang="en-GB" sz="2200" dirty="0">
              <a:solidFill>
                <a:schemeClr val="bg1"/>
              </a:solidFill>
            </a:endParaRPr>
          </a:p>
          <a:p>
            <a:pPr marL="457200" lvl="1" indent="0">
              <a:lnSpc>
                <a:spcPts val="2400"/>
              </a:lnSpc>
              <a:buNone/>
              <a:tabLst>
                <a:tab pos="714375" algn="l"/>
                <a:tab pos="2871788" algn="l"/>
              </a:tabLst>
            </a:pPr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976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31</Words>
  <Application>Microsoft Office PowerPoint</Application>
  <PresentationFormat>Widescreen</PresentationFormat>
  <Paragraphs>71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Office Theme</vt:lpstr>
      <vt:lpstr>JLang</vt:lpstr>
      <vt:lpstr>JType</vt:lpstr>
      <vt:lpstr>JTypeList</vt:lpstr>
      <vt:lpstr>JTYPELIST</vt:lpstr>
      <vt:lpstr>JBool (1/2)</vt:lpstr>
      <vt:lpstr>JBool (2/2)</vt:lpstr>
    </vt:vector>
  </TitlesOfParts>
  <Company>Nikhef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Jpp</dc:title>
  <dc:creator>mjg</dc:creator>
  <cp:lastModifiedBy>mjg</cp:lastModifiedBy>
  <cp:revision>80</cp:revision>
  <dcterms:created xsi:type="dcterms:W3CDTF">2017-09-21T23:49:32Z</dcterms:created>
  <dcterms:modified xsi:type="dcterms:W3CDTF">2018-07-12T11:51:27Z</dcterms:modified>
</cp:coreProperties>
</file>