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7" r:id="rId4"/>
    <p:sldId id="266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9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9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JMultiEquals</a:t>
            </a: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JMultiEquals</a:t>
            </a:r>
            <a:r>
              <a:rPr lang="en-GB" dirty="0" smtClean="0">
                <a:solidFill>
                  <a:schemeClr val="bg1"/>
                </a:solidFill>
              </a:rPr>
              <a:t>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JMultiEquals</a:t>
            </a:r>
            <a:r>
              <a:rPr lang="en-GB" dirty="0" smtClean="0">
                <a:solidFill>
                  <a:schemeClr val="bg1"/>
                </a:solidFill>
              </a:rPr>
              <a:t> is a </a:t>
            </a:r>
            <a:r>
              <a:rPr lang="en-GB" u="sng" dirty="0" smtClean="0">
                <a:solidFill>
                  <a:schemeClr val="bg1"/>
                </a:solidFill>
              </a:rPr>
              <a:t>base</a:t>
            </a:r>
            <a:r>
              <a:rPr lang="en-GB" dirty="0" smtClean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implements the [not-]equal operators for a composite class with multiple inheritance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uses the so-called “</a:t>
            </a:r>
            <a:r>
              <a:rPr lang="en-GB" i="1" dirty="0" smtClean="0">
                <a:solidFill>
                  <a:schemeClr val="bg1"/>
                </a:solidFill>
              </a:rPr>
              <a:t>curiously recurring template pattern</a:t>
            </a:r>
            <a:r>
              <a:rPr lang="en-GB" dirty="0" smtClean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 smtClean="0">
                <a:solidFill>
                  <a:schemeClr val="bg1"/>
                </a:solidFill>
              </a:rPr>
              <a:t>static_cast</a:t>
            </a:r>
            <a:r>
              <a:rPr lang="en-GB" dirty="0" smtClean="0">
                <a:solidFill>
                  <a:schemeClr val="bg1"/>
                </a:solidFill>
              </a:rPr>
              <a:t> instead of virtual methods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JMultiEquals</a:t>
            </a:r>
            <a:r>
              <a:rPr lang="en-GB" dirty="0" smtClean="0">
                <a:solidFill>
                  <a:schemeClr val="bg1"/>
                </a:solidFill>
              </a:rPr>
              <a:t> (2/3)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0000" y="2520000"/>
            <a:ext cx="6120000" cy="216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</a:t>
            </a:r>
            <a:r>
              <a:rPr lang="en-GB" sz="2200" dirty="0" err="1">
                <a:solidFill>
                  <a:prstClr val="white"/>
                </a:solidFill>
              </a:rPr>
              <a:t>JTypelist_t</a:t>
            </a:r>
            <a:r>
              <a:rPr lang="en-GB" sz="2200" dirty="0">
                <a:solidFill>
                  <a:prstClr val="white"/>
                </a:solidFill>
              </a:rPr>
              <a:t>&gt;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JMultiEquals</a:t>
            </a:r>
            <a:r>
              <a:rPr lang="en-GB" sz="2200" dirty="0">
                <a:solidFill>
                  <a:prstClr val="white"/>
                </a:solidFill>
              </a:rPr>
              <a:t> {	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JMultiEquals</a:t>
            </a:r>
            <a:r>
              <a:rPr lang="en-GB" dirty="0" smtClean="0">
                <a:solidFill>
                  <a:schemeClr val="bg1"/>
                </a:solidFill>
              </a:rPr>
              <a:t> (3/3)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</a:t>
            </a:r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this 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each base class X of T which appears in the type list should simply  </a:t>
            </a:r>
            <a:r>
              <a:rPr lang="en-GB" dirty="0">
                <a:solidFill>
                  <a:schemeClr val="bg1"/>
                </a:solidFill>
              </a:rPr>
              <a:t>implement 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80000" y="3240000"/>
            <a:ext cx="6480000" cy="216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X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equals(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X&amp;)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equal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1/2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JEquals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equals(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==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0000" y="1764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B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JEquals</a:t>
            </a:r>
            <a:r>
              <a:rPr lang="en-GB" sz="2200" dirty="0">
                <a:solidFill>
                  <a:schemeClr val="bg1"/>
                </a:solidFill>
              </a:rPr>
              <a:t>&lt;B&gt;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equals(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B&amp;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==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2/2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Specification of [not-]equal operators for composite class C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here, A and B are included: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000" y="2880000"/>
            <a:ext cx="648000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C :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A,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B,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</a:rPr>
              <a:t>public </a:t>
            </a:r>
            <a:r>
              <a:rPr lang="en-GB" sz="2200" dirty="0" err="1">
                <a:solidFill>
                  <a:schemeClr val="bg1"/>
                </a:solidFill>
              </a:rPr>
              <a:t>JMultiEquals</a:t>
            </a:r>
            <a:r>
              <a:rPr lang="en-GB" sz="2200" dirty="0">
                <a:solidFill>
                  <a:schemeClr val="bg1"/>
                </a:solidFill>
              </a:rPr>
              <a:t>&lt;C, JTYPELIST&lt;A, B&gt;::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C c1	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C c2;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 err="1">
                <a:solidFill>
                  <a:schemeClr val="bg1"/>
                </a:solidFill>
              </a:rPr>
              <a:t>if</a:t>
            </a:r>
            <a:r>
              <a:rPr lang="nl-NL" sz="2200" dirty="0">
                <a:solidFill>
                  <a:schemeClr val="bg1"/>
                </a:solidFill>
              </a:rPr>
              <a:t> (c1 == c2) { }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142</Words>
  <Application>Microsoft Office PowerPoint</Application>
  <PresentationFormat>Widescreen</PresentationFormat>
  <Paragraphs>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JMultiEquals </vt:lpstr>
      <vt:lpstr>JMultiEquals (1/3)</vt:lpstr>
      <vt:lpstr>JMultiEquals (2/3)</vt:lpstr>
      <vt:lpstr>JMultiEquals (3/3)</vt:lpstr>
      <vt:lpstr>Example 1/2</vt:lpstr>
      <vt:lpstr>Example 2/2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1103</cp:revision>
  <dcterms:created xsi:type="dcterms:W3CDTF">2013-10-02T15:15:34Z</dcterms:created>
  <dcterms:modified xsi:type="dcterms:W3CDTF">2018-07-24T00:27:19Z</dcterms:modified>
</cp:coreProperties>
</file>